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9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76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0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63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5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60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1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35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3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88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53F86-D76F-44BA-95E6-823D711B82F1}" type="datetimeFigureOut">
              <a:rPr lang="en-IN" smtClean="0"/>
              <a:t>13-08-2017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4929-1ACB-47DA-90AE-B0DD7BF62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64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28801" y="-104504"/>
            <a:ext cx="9627326" cy="6858000"/>
            <a:chOff x="0" y="0"/>
            <a:chExt cx="962732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1111" y1="63854" x2="71111" y2="63854"/>
                          <a14:foregroundMark x1="70694" y1="63958" x2="95000" y2="79583"/>
                          <a14:foregroundMark x1="95000" y1="79583" x2="96111" y2="58125"/>
                          <a14:foregroundMark x1="96111" y1="58125" x2="68611" y2="63438"/>
                          <a14:foregroundMark x1="71111" y1="64375" x2="63056" y2="72188"/>
                          <a14:foregroundMark x1="63056" y1="72188" x2="75417" y2="38438"/>
                          <a14:foregroundMark x1="72639" y1="16771" x2="96111" y2="56354"/>
                          <a14:foregroundMark x1="65833" y1="16042" x2="79306" y2="7813"/>
                          <a14:foregroundMark x1="92500" y1="15417" x2="79583" y2="8021"/>
                          <a14:foregroundMark x1="93472" y1="45938" x2="98611" y2="52396"/>
                          <a14:foregroundMark x1="67083" y1="91250" x2="94583" y2="93854"/>
                          <a14:foregroundMark x1="65278" y1="94688" x2="74167" y2="92917"/>
                          <a14:foregroundMark x1="91944" y1="42083" x2="95278" y2="44792"/>
                          <a14:foregroundMark x1="63056" y1="34479" x2="62500" y2="30521"/>
                          <a14:foregroundMark x1="61250" y1="29375" x2="61806" y2="31979"/>
                          <a14:foregroundMark x1="40556" y1="83229" x2="40556" y2="86146"/>
                          <a14:backgroundMark x1="29028" y1="33125" x2="17500" y2="70625"/>
                          <a14:backgroundMark x1="22083" y1="29167" x2="41250" y2="28021"/>
                          <a14:backgroundMark x1="35278" y1="63958" x2="9167" y2="88542"/>
                          <a14:backgroundMark x1="56111" y1="39792" x2="35833" y2="60729"/>
                          <a14:backgroundMark x1="98333" y1="30104" x2="97500" y2="39063"/>
                          <a14:backgroundMark x1="61389" y1="46458" x2="21667" y2="33125"/>
                          <a14:backgroundMark x1="42500" y1="44583" x2="17917" y2="70521"/>
                          <a14:backgroundMark x1="23472" y1="52396" x2="9583" y2="14063"/>
                          <a14:backgroundMark x1="50139" y1="51771" x2="23750" y2="44583"/>
                          <a14:backgroundMark x1="23750" y1="44583" x2="23750" y2="44583"/>
                          <a14:backgroundMark x1="53194" y1="47083" x2="29861" y2="57708"/>
                          <a14:backgroundMark x1="52500" y1="49896" x2="24583" y2="40521"/>
                          <a14:backgroundMark x1="49444" y1="50833" x2="56250" y2="35833"/>
                          <a14:backgroundMark x1="54583" y1="48542" x2="45972" y2="50521"/>
                          <a14:backgroundMark x1="50417" y1="51667" x2="49722" y2="3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0" y="0"/>
              <a:ext cx="5143500" cy="68580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4598126" y="2612571"/>
              <a:ext cx="5029200" cy="1423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873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746" cy="6858000"/>
          </a:xfrm>
        </p:spPr>
      </p:pic>
    </p:spTree>
    <p:extLst>
      <p:ext uri="{BB962C8B-B14F-4D97-AF65-F5344CB8AC3E}">
        <p14:creationId xmlns:p14="http://schemas.microsoft.com/office/powerpoint/2010/main" val="19863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</cp:revision>
  <dcterms:created xsi:type="dcterms:W3CDTF">2017-08-13T15:55:17Z</dcterms:created>
  <dcterms:modified xsi:type="dcterms:W3CDTF">2017-08-13T18:24:44Z</dcterms:modified>
</cp:coreProperties>
</file>